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  <p:sldMasterId id="2147483685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2161838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cf48dfe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cf48dfef0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3cf48dfef0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314276853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314276853_1_1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4314276853_1_1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314276853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4314276853_1_2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4314276853_1_2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314276853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314276853_1_3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4314276853_1_3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3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jp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jp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jp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08092" y="274638"/>
            <a:ext cx="1094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383805" y="4800600"/>
            <a:ext cx="7297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1"/>
          <p:cNvSpPr>
            <a:spLocks noGrp="1"/>
          </p:cNvSpPr>
          <p:nvPr>
            <p:ph type="pic" idx="2"/>
          </p:nvPr>
        </p:nvSpPr>
        <p:spPr>
          <a:xfrm>
            <a:off x="2383805" y="612775"/>
            <a:ext cx="7297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2383805" y="5367338"/>
            <a:ext cx="72972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8092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55295" y="6356351"/>
            <a:ext cx="385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15984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608092" y="274638"/>
            <a:ext cx="1094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3817796" y="-1609649"/>
            <a:ext cx="4526100" cy="109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8092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55295" y="6356351"/>
            <a:ext cx="385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15984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 rot="5400000">
            <a:off x="10622189" y="1381339"/>
            <a:ext cx="5851500" cy="3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 rot="5400000">
            <a:off x="3241798" y="-2158361"/>
            <a:ext cx="5851500" cy="107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608092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155295" y="6356351"/>
            <a:ext cx="385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715984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79750"/>
            <a:ext cx="12161827" cy="37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ctrTitle"/>
          </p:nvPr>
        </p:nvSpPr>
        <p:spPr>
          <a:xfrm>
            <a:off x="458560" y="312894"/>
            <a:ext cx="112635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C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1"/>
          </p:nvPr>
        </p:nvSpPr>
        <p:spPr>
          <a:xfrm>
            <a:off x="457313" y="1431195"/>
            <a:ext cx="112647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workwave.com/route-manager</a:t>
            </a:r>
            <a:endParaRPr sz="10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</a:t>
            </a: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en-US" sz="7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, WorkWave LLC. All rights reserved.</a:t>
            </a:r>
            <a:endParaRPr sz="7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-Slide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487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workwave.com/route-manager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25" y="6360375"/>
            <a:ext cx="2242698" cy="4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-Slide">
  <p:cSld name="OBJECT_3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487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workwave.com/route-manager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25" y="6360375"/>
            <a:ext cx="2242698" cy="4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">
  <p:cSld name="OBJECT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25" y="6360375"/>
            <a:ext cx="2242698" cy="4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workwave.com/route-manager</a:t>
            </a: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087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-Network-Image">
  <p:cSld name="OBJECT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25" y="6360375"/>
            <a:ext cx="2242698" cy="4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4">
            <a:alphaModFix/>
          </a:blip>
          <a:srcRect l="70" t="-118" r="-69" b="876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workwave.com/route-manager</a:t>
            </a: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087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-Financial-image">
  <p:cSld name="OBJECT_1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25" y="6360375"/>
            <a:ext cx="2242698" cy="4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 rotWithShape="1">
          <a:blip r:embed="rId4">
            <a:alphaModFix/>
          </a:blip>
          <a:srcRect t="4329" b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workwave.com/route-manager</a:t>
            </a: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087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-Thumbs-Up-Image">
  <p:cSld name="OBJECT_1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25" y="6360375"/>
            <a:ext cx="2242698" cy="4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 rotWithShape="1">
          <a:blip r:embed="rId4">
            <a:alphaModFix/>
          </a:blip>
          <a:srcRect t="4329" b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workwave.com/route-manager</a:t>
            </a: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087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08092" y="274638"/>
            <a:ext cx="1094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08092" y="1600201"/>
            <a:ext cx="10945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08092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155295" y="6356351"/>
            <a:ext cx="385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715984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-Map-Image">
  <p:cSld name="OBJECT_1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25" y="6360375"/>
            <a:ext cx="2242698" cy="4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 rotWithShape="1">
          <a:blip r:embed="rId4">
            <a:alphaModFix/>
          </a:blip>
          <a:srcRect t="4329" b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workwave.com/route-manager</a:t>
            </a: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087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-Algorithm-Image">
  <p:cSld name="OBJECT_1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25" y="6360375"/>
            <a:ext cx="2242698" cy="4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 rotWithShape="1">
          <a:blip r:embed="rId4">
            <a:alphaModFix/>
          </a:blip>
          <a:srcRect t="4329" b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workwave.com/route-manager</a:t>
            </a: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087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-Fleet-Image">
  <p:cSld name="OBJECT_1_1_1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25" y="6360375"/>
            <a:ext cx="2242698" cy="4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 rotWithShape="1">
          <a:blip r:embed="rId4">
            <a:alphaModFix/>
          </a:blip>
          <a:srcRect t="4329" b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workwave.com/route-manager</a:t>
            </a: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087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-Import-Routes-Image">
  <p:cSld name="OBJECT_1_1_1_1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25" y="6360375"/>
            <a:ext cx="2242698" cy="4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 rotWithShape="1">
          <a:blip r:embed="rId4">
            <a:alphaModFix/>
          </a:blip>
          <a:srcRect t="4329" b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25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workwave.com/route-manager</a:t>
            </a: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087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-Workflow-Image">
  <p:cSld name="OBJECT_1_1_1_1_1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25" y="6360375"/>
            <a:ext cx="2242698" cy="4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/>
          <p:cNvPicPr preferRelativeResize="0"/>
          <p:nvPr/>
        </p:nvPicPr>
        <p:blipFill rotWithShape="1">
          <a:blip r:embed="rId4">
            <a:alphaModFix/>
          </a:blip>
          <a:srcRect t="4329" b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workwave.com/route-manager</a:t>
            </a: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087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-Slide-Customers-Applauding">
  <p:cSld name="OBJECT_1_1_1_1_1_1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25" y="6360375"/>
            <a:ext cx="2242698" cy="4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-11"/>
            <a:ext cx="12161827" cy="492807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456068" y="2011321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4" name="Google Shape;184;p27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workwave.com/route-manager</a:t>
            </a: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-Slide-Route-Planning">
  <p:cSld name="OBJECT_1_1_1_1_1_1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25" y="6360375"/>
            <a:ext cx="2242698" cy="4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"/>
            <a:ext cx="12161827" cy="45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456068" y="2011321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0" name="Google Shape;190;p28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workwave.com/route-manager</a:t>
            </a: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-Slide-API">
  <p:cSld name="OBJECT_1_1_1_1_1_1_1_1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25" y="6360375"/>
            <a:ext cx="2242698" cy="4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"/>
            <a:ext cx="12161827" cy="45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456068" y="2011321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6" name="Google Shape;196;p29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workwave.com/route-manager</a:t>
            </a: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-Slide-Customer">
  <p:cSld name="OBJECT_1_1_1_1_1_1_1_1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25" y="6360375"/>
            <a:ext cx="2242698" cy="4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"/>
            <a:ext cx="12161827" cy="45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456068" y="2011321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2" name="Google Shape;202;p30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workwave.com/route-manager</a:t>
            </a: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-Slide-Delivery">
  <p:cSld name="OBJECT_1_1_1_1_1_1_1_1_1_1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25" y="6360375"/>
            <a:ext cx="2242698" cy="4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61827" cy="45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456068" y="2011321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8" name="Google Shape;208;p31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workwave.com/route-manager</a:t>
            </a: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912138" y="2130426"/>
            <a:ext cx="103377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1824276" y="3886200"/>
            <a:ext cx="8513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08092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155295" y="6356351"/>
            <a:ext cx="385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715984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-Slide-City">
  <p:cSld name="OBJECT_1_1_1_1_1_1_1_1_1_1_1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25" y="6360375"/>
            <a:ext cx="2242698" cy="4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61827" cy="45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2"/>
          <p:cNvSpPr txBox="1">
            <a:spLocks noGrp="1"/>
          </p:cNvSpPr>
          <p:nvPr>
            <p:ph type="title"/>
          </p:nvPr>
        </p:nvSpPr>
        <p:spPr>
          <a:xfrm>
            <a:off x="456068" y="2011321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4" name="Google Shape;214;p32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workwave.com/route-manager</a:t>
            </a: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-Slide-Traffic">
  <p:cSld name="OBJECT_1_1_1_1_1_1_1_1_1_1_1_1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25" y="6360375"/>
            <a:ext cx="2242698" cy="4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"/>
            <a:ext cx="12161827" cy="45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>
            <a:off x="456068" y="2011321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0" name="Google Shape;220;p33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workwave.com/route-manager</a:t>
            </a: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-Slide-Map">
  <p:cSld name="Break-Slide_2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618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4" name="Google Shape;224;p34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workwave.com/route-manager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25" y="6360375"/>
            <a:ext cx="2242698" cy="4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-Slide-Financial-image">
  <p:cSld name="Break-Slide_2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8486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9" name="Google Shape;229;p35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workwave.com/route-manager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25" y="6360375"/>
            <a:ext cx="2242698" cy="4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-Slide-Blue-Network">
  <p:cSld name="Break-Slide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486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6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36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workwave.com/route-manager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25" y="6360375"/>
            <a:ext cx="2242698" cy="4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-Slide-Fleet">
  <p:cSld name="Break-Slide_1_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486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7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37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workwave.com/route-manager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25" y="6360375"/>
            <a:ext cx="2242698" cy="4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-Slide">
  <p:cSld name="Break-Slide_1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486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8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4" name="Google Shape;244;p38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workwave.com/route-manager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25" y="6360375"/>
            <a:ext cx="2242698" cy="4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60702" y="4406901"/>
            <a:ext cx="103377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960702" y="2906713"/>
            <a:ext cx="10337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08092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155295" y="6356351"/>
            <a:ext cx="385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715984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08092" y="274638"/>
            <a:ext cx="1094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08678" y="1600201"/>
            <a:ext cx="7176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8188126" y="1600201"/>
            <a:ext cx="7179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08092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155295" y="6356351"/>
            <a:ext cx="385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715984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08092" y="274638"/>
            <a:ext cx="1094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08092" y="1535113"/>
            <a:ext cx="5373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08092" y="2174875"/>
            <a:ext cx="53736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6178046" y="1535113"/>
            <a:ext cx="53757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4"/>
          </p:nvPr>
        </p:nvSpPr>
        <p:spPr>
          <a:xfrm>
            <a:off x="6178046" y="2174875"/>
            <a:ext cx="53757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608092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155295" y="6356351"/>
            <a:ext cx="385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715984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08092" y="274638"/>
            <a:ext cx="1094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608092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155295" y="6356351"/>
            <a:ext cx="385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715984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608092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4155295" y="6356351"/>
            <a:ext cx="385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715984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608093" y="273050"/>
            <a:ext cx="40011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754941" y="273051"/>
            <a:ext cx="67989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2"/>
          </p:nvPr>
        </p:nvSpPr>
        <p:spPr>
          <a:xfrm>
            <a:off x="608093" y="1435101"/>
            <a:ext cx="40011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608092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155295" y="6356351"/>
            <a:ext cx="385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715984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8092" y="274638"/>
            <a:ext cx="1094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8092" y="1600201"/>
            <a:ext cx="10945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8092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55295" y="6356351"/>
            <a:ext cx="385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15984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836125" y="365125"/>
            <a:ext cx="10489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836125" y="1825625"/>
            <a:ext cx="10489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6125" y="6356350"/>
            <a:ext cx="273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28605" y="6356350"/>
            <a:ext cx="410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89289" y="6356350"/>
            <a:ext cx="273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>
            <a:spLocks noGrp="1"/>
          </p:cNvSpPr>
          <p:nvPr>
            <p:ph type="ctrTitle"/>
          </p:nvPr>
        </p:nvSpPr>
        <p:spPr>
          <a:xfrm>
            <a:off x="223575" y="312900"/>
            <a:ext cx="117147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D5C"/>
                </a:solidFill>
              </a:rPr>
              <a:t>Sample Customer - Software Demonstration</a:t>
            </a:r>
            <a:endParaRPr/>
          </a:p>
        </p:txBody>
      </p:sp>
      <p:sp>
        <p:nvSpPr>
          <p:cNvPr id="252" name="Google Shape;252;p39"/>
          <p:cNvSpPr txBox="1">
            <a:spLocks noGrp="1"/>
          </p:cNvSpPr>
          <p:nvPr>
            <p:ph type="subTitle" idx="1"/>
          </p:nvPr>
        </p:nvSpPr>
        <p:spPr>
          <a:xfrm>
            <a:off x="457313" y="1431195"/>
            <a:ext cx="11264700" cy="47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Month Date, Year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 txBox="1">
            <a:spLocks noGrp="1"/>
          </p:cNvSpPr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Immediate Benefits of Using Route Manager</a:t>
            </a:r>
            <a:endParaRPr/>
          </a:p>
        </p:txBody>
      </p:sp>
      <p:pic>
        <p:nvPicPr>
          <p:cNvPr id="259" name="Google Shape;25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13" y="2033483"/>
            <a:ext cx="11857027" cy="2791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>
            <a:spLocks noGrp="1"/>
          </p:cNvSpPr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Route Manager - How it Works</a:t>
            </a:r>
            <a:endParaRPr/>
          </a:p>
        </p:txBody>
      </p:sp>
      <p:pic>
        <p:nvPicPr>
          <p:cNvPr id="266" name="Google Shape;26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925" y="1216300"/>
            <a:ext cx="10040200" cy="495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Software Demonstration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W Route Manager">
      <a:dk1>
        <a:srgbClr val="000000"/>
      </a:dk1>
      <a:lt1>
        <a:srgbClr val="FFFFFF"/>
      </a:lt1>
      <a:dk2>
        <a:srgbClr val="8CC82C"/>
      </a:dk2>
      <a:lt2>
        <a:srgbClr val="002C5C"/>
      </a:lt2>
      <a:accent1>
        <a:srgbClr val="008AD1"/>
      </a:accent1>
      <a:accent2>
        <a:srgbClr val="EBEBED"/>
      </a:accent2>
      <a:accent3>
        <a:srgbClr val="5F6971"/>
      </a:accent3>
      <a:accent4>
        <a:srgbClr val="33383B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rkWave Route Manager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D5C"/>
      </a:accent1>
      <a:accent2>
        <a:srgbClr val="8CC82D"/>
      </a:accent2>
      <a:accent3>
        <a:srgbClr val="1E488A"/>
      </a:accent3>
      <a:accent4>
        <a:srgbClr val="008AD1"/>
      </a:accent4>
      <a:accent5>
        <a:srgbClr val="626972"/>
      </a:accent5>
      <a:accent6>
        <a:srgbClr val="34383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Custom</PresentationFormat>
  <Paragraphs>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Office Theme</vt:lpstr>
      <vt:lpstr>WorkWave Route Manager Theme</vt:lpstr>
      <vt:lpstr>Sample Customer - Software Demonstration</vt:lpstr>
      <vt:lpstr>Immediate Benefits of Using Route Manager</vt:lpstr>
      <vt:lpstr>Route Manager - How it Works</vt:lpstr>
      <vt:lpstr>Software Demonstration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Customer - Software Demonstration</dc:title>
  <dc:creator>James Distasio</dc:creator>
  <cp:lastModifiedBy>James Distasio</cp:lastModifiedBy>
  <cp:revision>1</cp:revision>
  <dcterms:modified xsi:type="dcterms:W3CDTF">2021-11-19T14:12:51Z</dcterms:modified>
</cp:coreProperties>
</file>