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22"/>
  </p:notesMasterIdLst>
  <p:sldIdLst>
    <p:sldId id="256" r:id="rId2"/>
    <p:sldId id="257" r:id="rId3"/>
    <p:sldId id="263" r:id="rId4"/>
    <p:sldId id="295" r:id="rId5"/>
    <p:sldId id="297" r:id="rId6"/>
    <p:sldId id="308" r:id="rId7"/>
    <p:sldId id="261" r:id="rId8"/>
    <p:sldId id="264" r:id="rId9"/>
    <p:sldId id="262" r:id="rId10"/>
    <p:sldId id="299" r:id="rId11"/>
    <p:sldId id="309" r:id="rId12"/>
    <p:sldId id="310" r:id="rId13"/>
    <p:sldId id="311" r:id="rId14"/>
    <p:sldId id="312" r:id="rId15"/>
    <p:sldId id="313" r:id="rId16"/>
    <p:sldId id="314" r:id="rId17"/>
    <p:sldId id="306" r:id="rId18"/>
    <p:sldId id="290" r:id="rId19"/>
    <p:sldId id="282" r:id="rId20"/>
    <p:sldId id="284" r:id="rId21"/>
  </p:sldIdLst>
  <p:sldSz cx="12161838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721"/>
  </p:normalViewPr>
  <p:slideViewPr>
    <p:cSldViewPr snapToGrid="0" snapToObjects="1">
      <p:cViewPr varScale="1">
        <p:scale>
          <a:sx n="114" d="100"/>
          <a:sy n="114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f48dfe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cf48dfef0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cf48dfef0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f48dfef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f48dfef0_0_1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cf48dfef0_0_12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18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e4f84ae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e4f84aeab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e4f84aeab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48dfe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48dfef0_0_19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f48dfef0_0_19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06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e4f84ae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9363" y="857250"/>
            <a:ext cx="4105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e4f84aeab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e4f84aeab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83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Fleet-Image" userDrawn="1">
  <p:cSld name="OBJECT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2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Import-Routes-Image" userDrawn="1">
  <p:cSld name="OBJECT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Google Shape;161;p2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Workflow-Image" userDrawn="1">
  <p:cSld name="OBJECT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Google Shape;168;p2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Blue-Network">
  <p:cSld name="Break-Slide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Blue-Algorithm">
  <p:cSld name="Break-Slide_1_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Blue-Thumbs-Up">
  <p:cSld name="Break-Slide_1_3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Fleet">
  <p:cSld name="Break-Slide_1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Cleaning">
  <p:cSld name="Break-Slide_1_2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" name="Google Shape;190;p3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Lawn &amp; Landscape">
  <p:cSld name="Break-Slide_1_2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4" name="Google Shape;194;p3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-Slide-Generic Version">
  <p:cSld name="Break-Slide_1_2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Google Shape;198;p3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Cleaning">
  <p:cSld name="TITLE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-Slide">
  <p:cSld name="Break-Slide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2" name="Google Shape;202;p3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Lawn &amp; Landscape">
  <p:cSld name="TITLE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-Slide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87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Google Shape;111;p1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" userDrawn="1">
  <p:cSld name="OBJECT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Google Shape;119;p2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0;p20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Network-Image" userDrawn="1">
  <p:cSld name="OBJECT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l="70" t="-118" r="-69" b="876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Google Shape;126;p2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Thumbs-Up-Image" userDrawn="1">
  <p:cSld name="OBJECT_1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Google Shape;133;p2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Map-Image" userDrawn="1">
  <p:cSld name="OBJECT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Google Shape;140;p2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lide-Algorithm-Image" userDrawn="1">
  <p:cSld name="OBJECT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t="4329" b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Google Shape;147;p2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workwave.com/service</a:t>
            </a:r>
            <a:endParaRPr sz="10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2018, WorkWave LLC. All rights reserved.</a:t>
            </a:r>
            <a:endParaRPr sz="700" b="0" i="0" u="none" strike="noStrike" cap="non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20;p20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20"/>
          <p:cNvSpPr txBox="1">
            <a:spLocks noGrp="1"/>
          </p:cNvSpPr>
          <p:nvPr>
            <p:ph type="title"/>
          </p:nvPr>
        </p:nvSpPr>
        <p:spPr>
          <a:xfrm>
            <a:off x="456068" y="375444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6125" y="365125"/>
            <a:ext cx="1048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6125" y="1825625"/>
            <a:ext cx="1048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6125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28605" y="6356350"/>
            <a:ext cx="410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89289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qWwXpMVewT8676Fk4zfSl?si=y-zf4THURQSVsmGGnzGQT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aptop_font_awesome.svg" TargetMode="External"/><Relationship Id="rId3" Type="http://schemas.openxmlformats.org/officeDocument/2006/relationships/hyperlink" Target="https://commons.wikimedia.org/wiki/File:Person_icon_BLACK-01.svg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List_of_iOS_devices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s://pixabay.com/en/crown-silhouette-gold-clip-art-1157720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WorkWave</a:t>
            </a:r>
            <a:r>
              <a:rPr lang="en-US" dirty="0"/>
              <a:t> Service Internal Training</a:t>
            </a:r>
            <a:endParaRPr dirty="0"/>
          </a:p>
        </p:txBody>
      </p:sp>
      <p:sp>
        <p:nvSpPr>
          <p:cNvPr id="209" name="Google Shape;209;p36"/>
          <p:cNvSpPr txBox="1">
            <a:spLocks noGrp="1"/>
          </p:cNvSpPr>
          <p:nvPr>
            <p:ph type="subTitle" idx="1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Using WWS in the Field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Standalone product with integration in WWS</a:t>
            </a:r>
          </a:p>
          <a:p>
            <a:r>
              <a:rPr lang="en-US" dirty="0"/>
              <a:t>Hardwired or plug-and-play units for vehicles</a:t>
            </a:r>
          </a:p>
          <a:p>
            <a:r>
              <a:rPr lang="en-US" dirty="0"/>
              <a:t>Also comes with standalone UI</a:t>
            </a:r>
          </a:p>
          <a:p>
            <a:r>
              <a:rPr lang="en-US" dirty="0"/>
              <a:t>All management features maintained in WWS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WorkWave</a:t>
            </a:r>
            <a:r>
              <a:rPr lang="en-US" dirty="0"/>
              <a:t> GPS</a:t>
            </a:r>
          </a:p>
        </p:txBody>
      </p:sp>
    </p:spTree>
    <p:extLst>
      <p:ext uri="{BB962C8B-B14F-4D97-AF65-F5344CB8AC3E}">
        <p14:creationId xmlns:p14="http://schemas.microsoft.com/office/powerpoint/2010/main" val="219325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GPS Credentials added to Settings </a:t>
            </a:r>
            <a:r>
              <a:rPr lang="en-US" dirty="0">
                <a:sym typeface="Wingdings" panose="05000000000000000000" pitchFamily="2" charset="2"/>
              </a:rPr>
              <a:t> Application  GPS</a:t>
            </a:r>
            <a:endParaRPr lang="en-US" dirty="0"/>
          </a:p>
          <a:p>
            <a:r>
              <a:rPr lang="en-US" dirty="0"/>
              <a:t>GPS devices can be given a label tag</a:t>
            </a:r>
          </a:p>
          <a:p>
            <a:r>
              <a:rPr lang="en-US" dirty="0"/>
              <a:t>Speed thresholds can be set up per device </a:t>
            </a:r>
          </a:p>
          <a:p>
            <a:pPr marL="533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WorkWave</a:t>
            </a:r>
            <a:r>
              <a:rPr lang="en-US" dirty="0"/>
              <a:t> GPS Setup</a:t>
            </a:r>
          </a:p>
        </p:txBody>
      </p:sp>
    </p:spTree>
    <p:extLst>
      <p:ext uri="{BB962C8B-B14F-4D97-AF65-F5344CB8AC3E}">
        <p14:creationId xmlns:p14="http://schemas.microsoft.com/office/powerpoint/2010/main" val="26959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4484" y="2327381"/>
            <a:ext cx="5798476" cy="3602556"/>
          </a:xfrm>
        </p:spPr>
        <p:txBody>
          <a:bodyPr/>
          <a:lstStyle/>
          <a:p>
            <a:r>
              <a:rPr lang="en-US" dirty="0"/>
              <a:t>Vehicle details added in My Company </a:t>
            </a:r>
            <a:r>
              <a:rPr lang="en-US" dirty="0">
                <a:sym typeface="Wingdings" panose="05000000000000000000" pitchFamily="2" charset="2"/>
              </a:rPr>
              <a:t> Vehicles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WorkWave</a:t>
            </a:r>
            <a:r>
              <a:rPr lang="en-US" dirty="0"/>
              <a:t> GPS Setup</a:t>
            </a:r>
          </a:p>
        </p:txBody>
      </p:sp>
      <p:pic>
        <p:nvPicPr>
          <p:cNvPr id="1026" name="Picture 2" descr="http://servicesupport.workwave.com/customer/portal/attachments/845437">
            <a:extLst>
              <a:ext uri="{FF2B5EF4-FFF2-40B4-BE49-F238E27FC236}">
                <a16:creationId xmlns:a16="http://schemas.microsoft.com/office/drawing/2014/main" id="{E7E0C6E3-9A66-41DD-AC3B-FB39B2B2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34" y="1280844"/>
            <a:ext cx="2901960" cy="48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1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4484" y="2327381"/>
            <a:ext cx="4434919" cy="3602556"/>
          </a:xfrm>
        </p:spPr>
        <p:txBody>
          <a:bodyPr/>
          <a:lstStyle/>
          <a:p>
            <a:r>
              <a:rPr lang="en-US" dirty="0"/>
              <a:t>Driver (tech) added to vehicle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WorkWave</a:t>
            </a:r>
            <a:r>
              <a:rPr lang="en-US" dirty="0"/>
              <a:t> GPS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E3B1C-0602-499D-A6CE-D3CF9002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156" y="1476545"/>
            <a:ext cx="4896259" cy="45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02724" y="1280844"/>
            <a:ext cx="8836316" cy="3602556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GPS History logged on map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WorkWave</a:t>
            </a:r>
            <a:r>
              <a:rPr lang="en-US" dirty="0"/>
              <a:t> GPS</a:t>
            </a:r>
          </a:p>
        </p:txBody>
      </p:sp>
      <p:pic>
        <p:nvPicPr>
          <p:cNvPr id="2050" name="Picture 2" descr="http://servicesupport.workwave.com/customer/portal/attachments/845454">
            <a:extLst>
              <a:ext uri="{FF2B5EF4-FFF2-40B4-BE49-F238E27FC236}">
                <a16:creationId xmlns:a16="http://schemas.microsoft.com/office/drawing/2014/main" id="{80D844F7-4E7B-42EF-B63D-25BD3743F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39" y="2186244"/>
            <a:ext cx="6263958" cy="38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2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75524" y="1280844"/>
            <a:ext cx="8836316" cy="3602556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sym typeface="Wingdings" panose="05000000000000000000" pitchFamily="2" charset="2"/>
              </a:rPr>
              <a:t>“Who’s Nearby” setting added to dispatch board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WorkWave</a:t>
            </a:r>
            <a:r>
              <a:rPr lang="en-US" dirty="0"/>
              <a:t> GPS</a:t>
            </a:r>
          </a:p>
        </p:txBody>
      </p:sp>
      <p:pic>
        <p:nvPicPr>
          <p:cNvPr id="4098" name="Picture 2" descr="http://servicesupport.workwave.com/customer/portal/attachments/845448">
            <a:extLst>
              <a:ext uri="{FF2B5EF4-FFF2-40B4-BE49-F238E27FC236}">
                <a16:creationId xmlns:a16="http://schemas.microsoft.com/office/drawing/2014/main" id="{689BBB37-9798-48DF-9AA5-E2F01E95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53" y="2283600"/>
            <a:ext cx="4086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ervicesupport.workwave.com/customer/portal/attachments/845449">
            <a:extLst>
              <a:ext uri="{FF2B5EF4-FFF2-40B4-BE49-F238E27FC236}">
                <a16:creationId xmlns:a16="http://schemas.microsoft.com/office/drawing/2014/main" id="{D582F66D-92AD-40AD-B1C3-6B08E758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64" y="2283600"/>
            <a:ext cx="3409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9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Reporting </a:t>
            </a:r>
            <a:r>
              <a:rPr lang="en-US" dirty="0">
                <a:sym typeface="Wingdings" panose="05000000000000000000" pitchFamily="2" charset="2"/>
              </a:rPr>
              <a:t> Scheduling Reports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Route sheet for a day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Individual work orders for a technician</a:t>
            </a:r>
          </a:p>
          <a:p>
            <a:r>
              <a:rPr lang="en-US" dirty="0">
                <a:sym typeface="Wingdings" panose="05000000000000000000" pitchFamily="2" charset="2"/>
              </a:rPr>
              <a:t>Service reports have to be generated from account history and emailed or printed</a:t>
            </a:r>
          </a:p>
          <a:p>
            <a:r>
              <a:rPr lang="en-US" dirty="0">
                <a:sym typeface="Wingdings" panose="05000000000000000000" pitchFamily="2" charset="2"/>
              </a:rPr>
              <a:t>Breaks and lunches need to be logged manually into timesheets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Non-technical Solutions</a:t>
            </a:r>
          </a:p>
        </p:txBody>
      </p:sp>
    </p:spTree>
    <p:extLst>
      <p:ext uri="{BB962C8B-B14F-4D97-AF65-F5344CB8AC3E}">
        <p14:creationId xmlns:p14="http://schemas.microsoft.com/office/powerpoint/2010/main" val="51438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 err="1">
                <a:sym typeface="Wingdings" panose="05000000000000000000" pitchFamily="2" charset="2"/>
              </a:rPr>
              <a:t>WorkWave</a:t>
            </a:r>
            <a:r>
              <a:rPr lang="en-US" dirty="0">
                <a:sym typeface="Wingdings" panose="05000000000000000000" pitchFamily="2" charset="2"/>
              </a:rPr>
              <a:t> Service Mobile App is the ideal solution for technicians to manage their day-to-day operations in the field</a:t>
            </a:r>
          </a:p>
          <a:p>
            <a:r>
              <a:rPr lang="en-US" dirty="0">
                <a:sym typeface="Wingdings" panose="05000000000000000000" pitchFamily="2" charset="2"/>
              </a:rPr>
              <a:t>Administrators and office staff can stay in sync with mobile techs at any point with notes and schedule updates.</a:t>
            </a:r>
          </a:p>
          <a:p>
            <a:r>
              <a:rPr lang="en-US" dirty="0" err="1">
                <a:sym typeface="Wingdings" panose="05000000000000000000" pitchFamily="2" charset="2"/>
              </a:rPr>
              <a:t>WorkWave</a:t>
            </a:r>
            <a:r>
              <a:rPr lang="en-US" dirty="0">
                <a:sym typeface="Wingdings" panose="05000000000000000000" pitchFamily="2" charset="2"/>
              </a:rPr>
              <a:t> GPS can be fully managed and implemented in WWS.</a:t>
            </a:r>
          </a:p>
          <a:p>
            <a:r>
              <a:rPr lang="en-US" dirty="0">
                <a:sym typeface="Wingdings" panose="05000000000000000000" pitchFamily="2" charset="2"/>
              </a:rPr>
              <a:t>WWS has a manual solution for everything mobile offers – but mobile makes it all easier!</a:t>
            </a: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84426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Action Items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80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Get the app! (Your phone/Tech ops device library)</a:t>
            </a:r>
          </a:p>
          <a:p>
            <a:pPr fontAlgn="base"/>
            <a:r>
              <a:rPr lang="en-US" dirty="0"/>
              <a:t>Get a GPS demo account! (Doug or Hailey M)</a:t>
            </a:r>
          </a:p>
          <a:p>
            <a:pPr fontAlgn="base"/>
            <a:r>
              <a:rPr lang="en-US" dirty="0"/>
              <a:t>Go old school!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</p:spTree>
    <p:extLst>
      <p:ext uri="{BB962C8B-B14F-4D97-AF65-F5344CB8AC3E}">
        <p14:creationId xmlns:p14="http://schemas.microsoft.com/office/powerpoint/2010/main" val="427403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Licensing and Permissions</a:t>
            </a:r>
          </a:p>
          <a:p>
            <a:pPr marL="508000" lvl="1" indent="0">
              <a:spcBef>
                <a:spcPts val="1000"/>
              </a:spcBef>
              <a:buSzPts val="2800"/>
              <a:buNone/>
            </a:pPr>
            <a:endParaRPr lang="en-US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WWS Mobile App</a:t>
            </a:r>
            <a:br>
              <a:rPr lang="en-US" dirty="0"/>
            </a:br>
            <a:endParaRPr lang="en-US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WW GPS</a:t>
            </a:r>
            <a:br>
              <a:rPr lang="en-US" dirty="0"/>
            </a:br>
            <a:endParaRPr lang="en-US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WWS for the Non-technical </a:t>
            </a:r>
            <a:br>
              <a:rPr lang="en-US" dirty="0"/>
            </a:br>
            <a:endParaRPr lang="en-US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Action Items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Session Playlist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20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WWS In The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6912D-76E3-4CC1-B0A9-AFAD37D01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01588" y="1764019"/>
            <a:ext cx="3673974" cy="3908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095E1-7F5A-41A6-A9DB-7CAC1D3D533C}"/>
              </a:ext>
            </a:extLst>
          </p:cNvPr>
          <p:cNvSpPr txBox="1"/>
          <p:nvPr/>
        </p:nvSpPr>
        <p:spPr>
          <a:xfrm>
            <a:off x="5938575" y="6390856"/>
            <a:ext cx="28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Person_icon_BLACK-01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8A995-8F25-4720-8EAE-2AC18CEAD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25822" y="3034602"/>
            <a:ext cx="500412" cy="10151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09D302-5E8D-4F1D-8CF0-270192C88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43415" y="2209800"/>
            <a:ext cx="2438400" cy="2438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0C3564-9086-4D65-9D16-C3FF8718C9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598281" y="1427027"/>
            <a:ext cx="680587" cy="5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7969" y="2081154"/>
            <a:ext cx="11265900" cy="4351200"/>
          </a:xfrm>
        </p:spPr>
        <p:txBody>
          <a:bodyPr/>
          <a:lstStyle/>
          <a:p>
            <a:r>
              <a:rPr lang="en-US" dirty="0"/>
              <a:t>Controlled from Employee Profile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68" y="324644"/>
            <a:ext cx="11265900" cy="905400"/>
          </a:xfrm>
        </p:spPr>
        <p:txBody>
          <a:bodyPr/>
          <a:lstStyle/>
          <a:p>
            <a:r>
              <a:rPr lang="en-US" dirty="0"/>
              <a:t>Allocating Mobile Licenses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B76CF-8AB6-4E1E-A035-D934A8E4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445" y="2167797"/>
            <a:ext cx="4229317" cy="25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Compatible with Android and iOS </a:t>
            </a:r>
          </a:p>
          <a:p>
            <a:r>
              <a:rPr lang="en-US" dirty="0"/>
              <a:t>Users pay per license</a:t>
            </a:r>
          </a:p>
          <a:p>
            <a:r>
              <a:rPr lang="en-US" dirty="0"/>
              <a:t>Syncs in real time – pushes notifications for schedule updates</a:t>
            </a:r>
          </a:p>
          <a:p>
            <a:r>
              <a:rPr lang="en-US" dirty="0"/>
              <a:t>Encrypted connection</a:t>
            </a:r>
          </a:p>
          <a:p>
            <a:r>
              <a:rPr lang="en-US" dirty="0"/>
              <a:t>Offline mode*</a:t>
            </a:r>
          </a:p>
          <a:p>
            <a:r>
              <a:rPr lang="en-US" dirty="0"/>
              <a:t>Technician-focused application</a:t>
            </a:r>
          </a:p>
          <a:p>
            <a:pPr lvl="1"/>
            <a:r>
              <a:rPr lang="en-US" dirty="0"/>
              <a:t>Does not provide office-centric functionality</a:t>
            </a:r>
          </a:p>
          <a:p>
            <a:r>
              <a:rPr lang="en-US" dirty="0"/>
              <a:t>Does not track technician location in real time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WorkWave</a:t>
            </a:r>
            <a:r>
              <a:rPr lang="en-US" dirty="0"/>
              <a:t> Service Mobile App</a:t>
            </a:r>
          </a:p>
        </p:txBody>
      </p:sp>
    </p:spTree>
    <p:extLst>
      <p:ext uri="{BB962C8B-B14F-4D97-AF65-F5344CB8AC3E}">
        <p14:creationId xmlns:p14="http://schemas.microsoft.com/office/powerpoint/2010/main" val="84755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 work order schedule</a:t>
            </a:r>
          </a:p>
          <a:p>
            <a:r>
              <a:rPr lang="en-US" dirty="0"/>
              <a:t>Contact customers</a:t>
            </a:r>
          </a:p>
          <a:p>
            <a:r>
              <a:rPr lang="en-US" dirty="0"/>
              <a:t>Communicate with office</a:t>
            </a:r>
          </a:p>
          <a:p>
            <a:r>
              <a:rPr lang="en-US" dirty="0"/>
              <a:t>Create leads</a:t>
            </a:r>
          </a:p>
          <a:p>
            <a:r>
              <a:rPr lang="en-US" dirty="0"/>
              <a:t>Sell services and products</a:t>
            </a:r>
          </a:p>
          <a:p>
            <a:r>
              <a:rPr lang="en-US" dirty="0"/>
              <a:t>Log payments</a:t>
            </a:r>
          </a:p>
          <a:p>
            <a:r>
              <a:rPr lang="en-US" dirty="0"/>
              <a:t>Track productivity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WorkWave</a:t>
            </a:r>
            <a:r>
              <a:rPr lang="en-US" dirty="0"/>
              <a:t> Service Mobile App</a:t>
            </a:r>
          </a:p>
        </p:txBody>
      </p:sp>
    </p:spTree>
    <p:extLst>
      <p:ext uri="{BB962C8B-B14F-4D97-AF65-F5344CB8AC3E}">
        <p14:creationId xmlns:p14="http://schemas.microsoft.com/office/powerpoint/2010/main" val="413934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</a:t>
            </a:r>
            <a:r>
              <a:rPr lang="en-US" dirty="0" err="1"/>
              <a:t>WorkWave</a:t>
            </a:r>
            <a:r>
              <a:rPr lang="en-US" dirty="0"/>
              <a:t> Service Mobile!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6068" y="1578737"/>
            <a:ext cx="4126092" cy="4351200"/>
          </a:xfrm>
        </p:spPr>
        <p:txBody>
          <a:bodyPr/>
          <a:lstStyle/>
          <a:p>
            <a:r>
              <a:rPr lang="en-US" dirty="0"/>
              <a:t>Users can allow or restrict mobile permissions from Settings </a:t>
            </a:r>
            <a:r>
              <a:rPr lang="en-US" dirty="0">
                <a:sym typeface="Wingdings" panose="05000000000000000000" pitchFamily="2" charset="2"/>
              </a:rPr>
              <a:t> Permissions and Roles  Mobile Options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Mobile Permissions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A57DC-A49A-4893-8769-15557337F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87" y="1578737"/>
            <a:ext cx="7000583" cy="44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3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WorkWave</a:t>
            </a:r>
            <a:r>
              <a:rPr lang="en-US" dirty="0"/>
              <a:t> GPS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Wave-Service-WS-PPT-Template" id="{8558A7D8-5B4D-B94B-AC7E-2671AFAA3DF7}" vid="{805CF336-FB80-064B-88FD-75DEB2509B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WorkWave-Service-WS-PPT-Template</Template>
  <TotalTime>2443</TotalTime>
  <Words>389</Words>
  <Application>Microsoft Office PowerPoint</Application>
  <PresentationFormat>Custom</PresentationFormat>
  <Paragraphs>79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WorkWave Service Internal Training</vt:lpstr>
      <vt:lpstr>Agenda</vt:lpstr>
      <vt:lpstr>Who Uses WWS In The Field</vt:lpstr>
      <vt:lpstr>Allocating Mobile Licenses</vt:lpstr>
      <vt:lpstr>WorkWave Service Mobile App</vt:lpstr>
      <vt:lpstr>WorkWave Service Mobile App</vt:lpstr>
      <vt:lpstr>To WorkWave Service Mobile!</vt:lpstr>
      <vt:lpstr>Adjusting Mobile Permissions</vt:lpstr>
      <vt:lpstr>WorkWave GPS</vt:lpstr>
      <vt:lpstr>WorkWave GPS</vt:lpstr>
      <vt:lpstr>WorkWave GPS Setup</vt:lpstr>
      <vt:lpstr>WorkWave GPS Setup</vt:lpstr>
      <vt:lpstr>WorkWave GPS Setup</vt:lpstr>
      <vt:lpstr>WorkWave GPS</vt:lpstr>
      <vt:lpstr>WorkWave GPS</vt:lpstr>
      <vt:lpstr>Non-technical Solutions</vt:lpstr>
      <vt:lpstr>Recap</vt:lpstr>
      <vt:lpstr>Action Items</vt:lpstr>
      <vt:lpstr>Action Items</vt:lpstr>
      <vt:lpstr>Thank You!  Session Playlist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WorkWave Service Internal Training</dc:title>
  <dc:creator>Brian Nicoletti</dc:creator>
  <cp:lastModifiedBy>Brian Nicoletti</cp:lastModifiedBy>
  <cp:revision>53</cp:revision>
  <dcterms:created xsi:type="dcterms:W3CDTF">2019-06-17T19:05:40Z</dcterms:created>
  <dcterms:modified xsi:type="dcterms:W3CDTF">2019-12-06T14:59:28Z</dcterms:modified>
</cp:coreProperties>
</file>