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F00E7-5B66-40A5-9EEE-5E0BBC953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B67F27-1CDC-435C-8D48-8A7A29191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E48E9-FEB4-48B9-8021-F045104E1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D6590-83E8-4BBF-B8B4-39A2E51C9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0A28B-8E02-4020-8FE2-7FC3D32A7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8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D722D-81D2-4C33-A56B-A760BC89B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FD8120-EE62-4C1C-91C3-9862CC527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E8DCE-B098-405B-8B74-3D7B1177C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FC36A-325C-4126-B7E3-FA9A57EB9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62BF5-1DA2-4FB2-985A-7DD0C854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79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7F7D60-DC60-4E38-8856-71C67BE7CF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9BF5F1-E1EF-4BB7-9422-A309DDB33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D5B0C-BD5C-4608-A56C-A2FE401FA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19268-0121-4C96-93E2-1C9BF71A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1C11C-4F67-4262-BA32-C2370BC5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89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2DAE8-3601-4B8C-B773-E68F532FA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42892-DE1C-4415-A550-BE9CDF09D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BBEA1-C02F-4202-B414-861813802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7A706-D5DB-4E27-819E-0ECA4E057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B2AA0-446D-48FF-B9BE-A8A407AA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69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4A52C-B86F-4077-A58F-1AE700AA4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E5D4C-C7E9-4898-8E34-8ACAA8637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516B8-A1A9-4784-839E-4C640AA0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C7E93-11F9-4BF8-82E9-FA3DEC17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6C012-1EE7-487D-A768-D0E28F5D6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6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7A3EC-AD93-4D74-A94D-F7B895A03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4603E-74A9-4172-B4A5-36F6A7845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1E75F3-C77C-4663-8CC6-78473F955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2EC2A-D4C0-4906-A2E4-0F2ED28B7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E702E-AA0A-445B-ABAB-1907C06B9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FC23D2-DA43-4C6C-A602-81E0975AF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47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7F776-44BC-4D2B-B683-A78F0C4AB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A601A-0D23-4473-A917-3C2EC7370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9B9E9-5A15-4426-8974-AE0EF7A6D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DB46AE-498D-4E93-B0F3-793E798B2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C58211-76A6-4E49-982D-D0DCEA8752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491508-3992-44F1-9E6A-5CFE7CEC5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A740F6-5E19-401B-A926-A758EB7F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696238-7D39-49AF-AE7F-056E5CE9D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18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7BE90-F07A-4B89-8AAE-77DDD0E19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C303A-B261-47D8-8ABE-7848A3139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A144BA-7437-4EC3-8469-3FBF7CD72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CB5D01-E12C-4ABB-90D7-04A8836CD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37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2236C9-9EC4-4B54-A372-720963B06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44712C-D961-4AF7-85F9-0342E442E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5BB3BD-37B0-4836-B68F-07954776E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4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93A9F-5767-4D88-9FC9-498DFC747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14C85-5EF1-4979-BD4F-28C4571C3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897D18-108D-4FB0-B2E5-35911EEE7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723805-3DC2-4BC7-8499-75D783999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8997A9-D893-4E59-B0AA-36D4C9B9A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4DF7B-9E3F-4062-A74C-738B86B3B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2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EB18D-26D5-48CA-AC3E-B66440A6D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1E1C02-733D-4A6C-8212-C9EF7759E2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6056E-9A6E-47A1-9B9C-A16942E77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ED201-B912-425A-ACFD-11212ED95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737B4-0B03-4B77-B0D2-F585406F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37192-2E1C-4EF3-80B9-4EBAE4CF5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8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8A832A-7510-49D0-A3DF-BD52EA5DC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BF4CD-473E-4CC8-AB4E-31147232A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9DEFC-7E30-4EB7-9126-BF02F63FD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7B4C6-D92B-4F4E-BEAE-71FFD09DEEE7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6C8C6-D28F-4975-8571-32B35D0007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7E7FF-E674-46FB-BC39-2A8561C3C1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AD756-3E86-4FD7-9129-680FF4ED0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953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04D4B-1BFB-4859-AA4B-ED8DA4914B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5190C-71E9-4B0C-9397-225CC486B9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B5CBAC-A5B6-4296-88E7-A6EC716AD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005" y="338559"/>
            <a:ext cx="11043821" cy="60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472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Hooper</dc:creator>
  <cp:lastModifiedBy>Neil Hooper</cp:lastModifiedBy>
  <cp:revision>1</cp:revision>
  <dcterms:created xsi:type="dcterms:W3CDTF">2020-10-01T20:19:24Z</dcterms:created>
  <dcterms:modified xsi:type="dcterms:W3CDTF">2020-10-01T20:20:34Z</dcterms:modified>
</cp:coreProperties>
</file>